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7" r:id="rId2"/>
  </p:sldIdLst>
  <p:sldSz cx="13716000" cy="13716000"/>
  <p:notesSz cx="6858000" cy="9144000"/>
  <p:defaultTextStyle>
    <a:defPPr>
      <a:defRPr lang="fr-FR"/>
    </a:defPPr>
    <a:lvl1pPr marL="0" algn="l" defTabSz="84939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49392" algn="l" defTabSz="84939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98782" algn="l" defTabSz="84939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548176" algn="l" defTabSz="84939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397567" algn="l" defTabSz="84939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246957" algn="l" defTabSz="84939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5096347" algn="l" defTabSz="84939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945739" algn="l" defTabSz="84939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795135" algn="l" defTabSz="84939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1072" autoAdjust="0"/>
    <p:restoredTop sz="94660"/>
  </p:normalViewPr>
  <p:slideViewPr>
    <p:cSldViewPr snapToObjects="1" showGuides="1">
      <p:cViewPr>
        <p:scale>
          <a:sx n="33" d="100"/>
          <a:sy n="33" d="100"/>
        </p:scale>
        <p:origin x="-3488" y="-936"/>
      </p:cViewPr>
      <p:guideLst>
        <p:guide orient="horz" pos="4319"/>
        <p:guide pos="475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interSettings" Target="printerSettings/printerSettings1.bin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28724" y="4260885"/>
            <a:ext cx="11658600" cy="2940043"/>
          </a:xfrm>
        </p:spPr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057416" y="7772448"/>
            <a:ext cx="9601194" cy="350519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8493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9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548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397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246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096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9457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795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720026" y="796937"/>
            <a:ext cx="2395536" cy="16970379"/>
          </a:xfrm>
        </p:spPr>
        <p:txBody>
          <a:bodyPr vert="eaVert"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18" y="796937"/>
            <a:ext cx="6958008" cy="16970379"/>
          </a:xfrm>
        </p:spPr>
        <p:txBody>
          <a:bodyPr vert="eaVert"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83486" y="8813806"/>
            <a:ext cx="11658600" cy="2724151"/>
          </a:xfrm>
        </p:spPr>
        <p:txBody>
          <a:bodyPr anchor="t"/>
          <a:lstStyle>
            <a:lvl1pPr algn="l">
              <a:defRPr sz="7400" b="1" cap="all"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083486" y="5813458"/>
            <a:ext cx="11658600" cy="3000370"/>
          </a:xfrm>
        </p:spPr>
        <p:txBody>
          <a:bodyPr anchor="b"/>
          <a:lstStyle>
            <a:lvl1pPr marL="0" indent="0"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1pPr>
            <a:lvl2pPr marL="84939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2pPr>
            <a:lvl3pPr marL="1698782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3pPr>
            <a:lvl4pPr marL="2548176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4pPr>
            <a:lvl5pPr marL="3397567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5pPr>
            <a:lvl6pPr marL="4246957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6pPr>
            <a:lvl7pPr marL="5096347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7pPr>
            <a:lvl8pPr marL="594573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8pPr>
            <a:lvl9pPr marL="6795135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33412" y="4641890"/>
            <a:ext cx="4676772" cy="13125453"/>
          </a:xfrm>
        </p:spPr>
        <p:txBody>
          <a:bodyPr/>
          <a:lstStyle>
            <a:lvl1pPr>
              <a:defRPr sz="5100"/>
            </a:lvl1pPr>
            <a:lvl2pPr>
              <a:defRPr sz="4500"/>
            </a:lvl2pPr>
            <a:lvl3pPr>
              <a:defRPr sz="37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38778" y="4641890"/>
            <a:ext cx="4676772" cy="13125453"/>
          </a:xfrm>
        </p:spPr>
        <p:txBody>
          <a:bodyPr/>
          <a:lstStyle>
            <a:lvl1pPr>
              <a:defRPr sz="5100"/>
            </a:lvl1pPr>
            <a:lvl2pPr>
              <a:defRPr sz="4500"/>
            </a:lvl2pPr>
            <a:lvl3pPr>
              <a:defRPr sz="37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10" y="549295"/>
            <a:ext cx="12344406" cy="228599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6" y="3070245"/>
            <a:ext cx="6060288" cy="1279528"/>
          </a:xfrm>
        </p:spPr>
        <p:txBody>
          <a:bodyPr anchor="b"/>
          <a:lstStyle>
            <a:lvl1pPr marL="0" indent="0">
              <a:buNone/>
              <a:defRPr sz="4500" b="1"/>
            </a:lvl1pPr>
            <a:lvl2pPr marL="849392" indent="0">
              <a:buNone/>
              <a:defRPr sz="3700" b="1"/>
            </a:lvl2pPr>
            <a:lvl3pPr marL="1698782" indent="0">
              <a:buNone/>
              <a:defRPr sz="3300" b="1"/>
            </a:lvl3pPr>
            <a:lvl4pPr marL="2548176" indent="0">
              <a:buNone/>
              <a:defRPr sz="2900" b="1"/>
            </a:lvl4pPr>
            <a:lvl5pPr marL="3397567" indent="0">
              <a:buNone/>
              <a:defRPr sz="2900" b="1"/>
            </a:lvl5pPr>
            <a:lvl6pPr marL="4246957" indent="0">
              <a:buNone/>
              <a:defRPr sz="2900" b="1"/>
            </a:lvl6pPr>
            <a:lvl7pPr marL="5096347" indent="0">
              <a:buNone/>
              <a:defRPr sz="2900" b="1"/>
            </a:lvl7pPr>
            <a:lvl8pPr marL="5945739" indent="0">
              <a:buNone/>
              <a:defRPr sz="2900" b="1"/>
            </a:lvl8pPr>
            <a:lvl9pPr marL="6795135" indent="0">
              <a:buNone/>
              <a:defRPr sz="2900" b="1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85806" y="4349764"/>
            <a:ext cx="6060288" cy="7902582"/>
          </a:xfrm>
        </p:spPr>
        <p:txBody>
          <a:bodyPr/>
          <a:lstStyle>
            <a:lvl1pPr>
              <a:defRPr sz="4500"/>
            </a:lvl1pPr>
            <a:lvl2pPr>
              <a:defRPr sz="3700"/>
            </a:lvl2pPr>
            <a:lvl3pPr>
              <a:defRPr sz="33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967551" y="3070245"/>
            <a:ext cx="6062658" cy="1279528"/>
          </a:xfrm>
        </p:spPr>
        <p:txBody>
          <a:bodyPr anchor="b"/>
          <a:lstStyle>
            <a:lvl1pPr marL="0" indent="0">
              <a:buNone/>
              <a:defRPr sz="4500" b="1"/>
            </a:lvl1pPr>
            <a:lvl2pPr marL="849392" indent="0">
              <a:buNone/>
              <a:defRPr sz="3700" b="1"/>
            </a:lvl2pPr>
            <a:lvl3pPr marL="1698782" indent="0">
              <a:buNone/>
              <a:defRPr sz="3300" b="1"/>
            </a:lvl3pPr>
            <a:lvl4pPr marL="2548176" indent="0">
              <a:buNone/>
              <a:defRPr sz="2900" b="1"/>
            </a:lvl4pPr>
            <a:lvl5pPr marL="3397567" indent="0">
              <a:buNone/>
              <a:defRPr sz="2900" b="1"/>
            </a:lvl5pPr>
            <a:lvl6pPr marL="4246957" indent="0">
              <a:buNone/>
              <a:defRPr sz="2900" b="1"/>
            </a:lvl6pPr>
            <a:lvl7pPr marL="5096347" indent="0">
              <a:buNone/>
              <a:defRPr sz="2900" b="1"/>
            </a:lvl7pPr>
            <a:lvl8pPr marL="5945739" indent="0">
              <a:buNone/>
              <a:defRPr sz="2900" b="1"/>
            </a:lvl8pPr>
            <a:lvl9pPr marL="6795135" indent="0">
              <a:buNone/>
              <a:defRPr sz="2900" b="1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967551" y="4349764"/>
            <a:ext cx="6062658" cy="7902582"/>
          </a:xfrm>
        </p:spPr>
        <p:txBody>
          <a:bodyPr/>
          <a:lstStyle>
            <a:lvl1pPr>
              <a:defRPr sz="4500"/>
            </a:lvl1pPr>
            <a:lvl2pPr>
              <a:defRPr sz="3700"/>
            </a:lvl2pPr>
            <a:lvl3pPr>
              <a:defRPr sz="33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6" y="546116"/>
            <a:ext cx="4512468" cy="2324106"/>
          </a:xfrm>
        </p:spPr>
        <p:txBody>
          <a:bodyPr anchor="b"/>
          <a:lstStyle>
            <a:lvl1pPr algn="l">
              <a:defRPr sz="3700" b="1"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362593" y="546116"/>
            <a:ext cx="7667622" cy="11706230"/>
          </a:xfrm>
        </p:spPr>
        <p:txBody>
          <a:bodyPr/>
          <a:lstStyle>
            <a:lvl1pPr>
              <a:defRPr sz="6300"/>
            </a:lvl1pPr>
            <a:lvl2pPr>
              <a:defRPr sz="5100"/>
            </a:lvl2pPr>
            <a:lvl3pPr>
              <a:defRPr sz="45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5806" y="2870209"/>
            <a:ext cx="4512468" cy="9382133"/>
          </a:xfrm>
        </p:spPr>
        <p:txBody>
          <a:bodyPr/>
          <a:lstStyle>
            <a:lvl1pPr marL="0" indent="0">
              <a:buNone/>
              <a:defRPr sz="2500"/>
            </a:lvl1pPr>
            <a:lvl2pPr marL="849392" indent="0">
              <a:buNone/>
              <a:defRPr sz="2000"/>
            </a:lvl2pPr>
            <a:lvl3pPr marL="1698782" indent="0">
              <a:buNone/>
              <a:defRPr sz="2000"/>
            </a:lvl3pPr>
            <a:lvl4pPr marL="2548176" indent="0">
              <a:buNone/>
              <a:defRPr sz="1400"/>
            </a:lvl4pPr>
            <a:lvl5pPr marL="3397567" indent="0">
              <a:buNone/>
              <a:defRPr sz="1400"/>
            </a:lvl5pPr>
            <a:lvl6pPr marL="4246957" indent="0">
              <a:buNone/>
              <a:defRPr sz="1400"/>
            </a:lvl6pPr>
            <a:lvl7pPr marL="5096347" indent="0">
              <a:buNone/>
              <a:defRPr sz="1400"/>
            </a:lvl7pPr>
            <a:lvl8pPr marL="5945739" indent="0">
              <a:buNone/>
              <a:defRPr sz="1400"/>
            </a:lvl8pPr>
            <a:lvl9pPr marL="6795135" indent="0">
              <a:buNone/>
              <a:defRPr sz="14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688444" y="9601218"/>
            <a:ext cx="8229600" cy="1133466"/>
          </a:xfrm>
        </p:spPr>
        <p:txBody>
          <a:bodyPr anchor="b"/>
          <a:lstStyle>
            <a:lvl1pPr algn="l">
              <a:defRPr sz="3700" b="1"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688444" y="1225573"/>
            <a:ext cx="8229600" cy="8229600"/>
          </a:xfrm>
        </p:spPr>
        <p:txBody>
          <a:bodyPr/>
          <a:lstStyle>
            <a:lvl1pPr marL="0" indent="0">
              <a:buNone/>
              <a:defRPr sz="6300"/>
            </a:lvl1pPr>
            <a:lvl2pPr marL="849392" indent="0">
              <a:buNone/>
              <a:defRPr sz="5100"/>
            </a:lvl2pPr>
            <a:lvl3pPr marL="1698782" indent="0">
              <a:buNone/>
              <a:defRPr sz="4500"/>
            </a:lvl3pPr>
            <a:lvl4pPr marL="2548176" indent="0">
              <a:buNone/>
              <a:defRPr sz="3700"/>
            </a:lvl4pPr>
            <a:lvl5pPr marL="3397567" indent="0">
              <a:buNone/>
              <a:defRPr sz="3700"/>
            </a:lvl5pPr>
            <a:lvl6pPr marL="4246957" indent="0">
              <a:buNone/>
              <a:defRPr sz="3700"/>
            </a:lvl6pPr>
            <a:lvl7pPr marL="5096347" indent="0">
              <a:buNone/>
              <a:defRPr sz="3700"/>
            </a:lvl7pPr>
            <a:lvl8pPr marL="5945739" indent="0">
              <a:buNone/>
              <a:defRPr sz="3700"/>
            </a:lvl8pPr>
            <a:lvl9pPr marL="6795135" indent="0">
              <a:buNone/>
              <a:defRPr sz="37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688444" y="10734702"/>
            <a:ext cx="8229600" cy="1609725"/>
          </a:xfrm>
        </p:spPr>
        <p:txBody>
          <a:bodyPr/>
          <a:lstStyle>
            <a:lvl1pPr marL="0" indent="0">
              <a:buNone/>
              <a:defRPr sz="2500"/>
            </a:lvl1pPr>
            <a:lvl2pPr marL="849392" indent="0">
              <a:buNone/>
              <a:defRPr sz="2000"/>
            </a:lvl2pPr>
            <a:lvl3pPr marL="1698782" indent="0">
              <a:buNone/>
              <a:defRPr sz="2000"/>
            </a:lvl3pPr>
            <a:lvl4pPr marL="2548176" indent="0">
              <a:buNone/>
              <a:defRPr sz="1400"/>
            </a:lvl4pPr>
            <a:lvl5pPr marL="3397567" indent="0">
              <a:buNone/>
              <a:defRPr sz="1400"/>
            </a:lvl5pPr>
            <a:lvl6pPr marL="4246957" indent="0">
              <a:buNone/>
              <a:defRPr sz="1400"/>
            </a:lvl6pPr>
            <a:lvl7pPr marL="5096347" indent="0">
              <a:buNone/>
              <a:defRPr sz="1400"/>
            </a:lvl7pPr>
            <a:lvl8pPr marL="5945739" indent="0">
              <a:buNone/>
              <a:defRPr sz="1400"/>
            </a:lvl8pPr>
            <a:lvl9pPr marL="6795135" indent="0">
              <a:buNone/>
              <a:defRPr sz="14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85810" y="549295"/>
            <a:ext cx="12344406" cy="2285990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10" y="3200428"/>
            <a:ext cx="12344406" cy="9051918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85812" y="12712722"/>
            <a:ext cx="3200400" cy="73024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686316" y="12712722"/>
            <a:ext cx="4343394" cy="73024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829812" y="12712722"/>
            <a:ext cx="3200400" cy="730242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849392" rtl="0" eaLnBrk="1" latinLnBrk="0" hangingPunct="1">
        <a:spcBef>
          <a:spcPct val="0"/>
        </a:spcBef>
        <a:buNone/>
        <a:defRPr sz="8200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637042" indent="-637042" algn="l" defTabSz="849392" rtl="0" eaLnBrk="1" latinLnBrk="0" hangingPunct="1">
        <a:spcBef>
          <a:spcPct val="20000"/>
        </a:spcBef>
        <a:buFont typeface="Arial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1pPr>
      <a:lvl2pPr marL="1380258" indent="-530868" algn="l" defTabSz="849392" rtl="0" eaLnBrk="1" latinLnBrk="0" hangingPunct="1">
        <a:spcBef>
          <a:spcPct val="20000"/>
        </a:spcBef>
        <a:buFont typeface="Arial"/>
        <a:buChar char="–"/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123477" indent="-424697" algn="l" defTabSz="849392" rtl="0" eaLnBrk="1" latinLnBrk="0" hangingPunct="1">
        <a:spcBef>
          <a:spcPct val="20000"/>
        </a:spcBef>
        <a:buFont typeface="Arial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3pPr>
      <a:lvl4pPr marL="2972872" indent="-424697" algn="l" defTabSz="849392" rtl="0" eaLnBrk="1" latinLnBrk="0" hangingPunct="1">
        <a:spcBef>
          <a:spcPct val="20000"/>
        </a:spcBef>
        <a:buFont typeface="Arial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4pPr>
      <a:lvl5pPr marL="3822262" indent="-424697" algn="l" defTabSz="849392" rtl="0" eaLnBrk="1" latinLnBrk="0" hangingPunct="1">
        <a:spcBef>
          <a:spcPct val="20000"/>
        </a:spcBef>
        <a:buFont typeface="Arial"/>
        <a:buChar char="»"/>
        <a:defRPr sz="3700" kern="1200">
          <a:solidFill>
            <a:schemeClr val="tx1"/>
          </a:solidFill>
          <a:latin typeface="+mn-lt"/>
          <a:ea typeface="+mn-ea"/>
          <a:cs typeface="+mn-cs"/>
        </a:defRPr>
      </a:lvl5pPr>
      <a:lvl6pPr marL="4671656" indent="-424697" algn="l" defTabSz="849392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6pPr>
      <a:lvl7pPr marL="5521046" indent="-424697" algn="l" defTabSz="849392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7pPr>
      <a:lvl8pPr marL="6370436" indent="-424697" algn="l" defTabSz="849392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8pPr>
      <a:lvl9pPr marL="7219826" indent="-424697" algn="l" defTabSz="849392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49392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49392" algn="l" defTabSz="849392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98782" algn="l" defTabSz="849392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548176" algn="l" defTabSz="849392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97567" algn="l" defTabSz="849392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246957" algn="l" defTabSz="849392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5096347" algn="l" defTabSz="849392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945739" algn="l" defTabSz="849392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795135" algn="l" defTabSz="849392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df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GOPA-EFSA-Pest-2023-1920x1080--1080x10802.jp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13716000" cy="13716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27538" y="685800"/>
            <a:ext cx="12655062" cy="7057174"/>
          </a:xfrm>
        </p:spPr>
        <p:txBody>
          <a:bodyPr lIns="0" tIns="0" rIns="0" bIns="0" anchor="t">
            <a:noAutofit/>
          </a:bodyPr>
          <a:lstStyle/>
          <a:p>
            <a:pPr lvl="0"/>
            <a:r>
              <a:rPr lang="fr-FR" sz="9600" b="1" baseline="30000" dirty="0" smtClean="0">
                <a:solidFill>
                  <a:schemeClr val="bg1"/>
                </a:solidFill>
              </a:rPr>
              <a:t>KEEP NATURE HEALTHY,</a:t>
            </a:r>
            <a:br>
              <a:rPr lang="fr-FR" sz="9600" b="1" baseline="30000" dirty="0" smtClean="0">
                <a:solidFill>
                  <a:schemeClr val="bg1"/>
                </a:solidFill>
              </a:rPr>
            </a:br>
            <a:r>
              <a:rPr lang="fr-FR" sz="9600" baseline="30000" dirty="0" err="1" smtClean="0">
                <a:solidFill>
                  <a:schemeClr val="bg1"/>
                </a:solidFill>
              </a:rPr>
              <a:t>don’t</a:t>
            </a:r>
            <a:r>
              <a:rPr lang="fr-FR" sz="9600" baseline="30000" dirty="0" smtClean="0">
                <a:solidFill>
                  <a:schemeClr val="bg1"/>
                </a:solidFill>
              </a:rPr>
              <a:t> </a:t>
            </a:r>
            <a:r>
              <a:rPr lang="fr-FR" sz="9600" baseline="30000" dirty="0" err="1" smtClean="0">
                <a:solidFill>
                  <a:schemeClr val="bg1"/>
                </a:solidFill>
              </a:rPr>
              <a:t>bring</a:t>
            </a:r>
            <a:r>
              <a:rPr lang="fr-FR" sz="9600" baseline="30000" dirty="0" smtClean="0">
                <a:solidFill>
                  <a:schemeClr val="bg1"/>
                </a:solidFill>
              </a:rPr>
              <a:t> plants home</a:t>
            </a:r>
            <a:endParaRPr lang="fr-FR" sz="9600" b="1" baseline="30000" dirty="0" smtClean="0">
              <a:solidFill>
                <a:schemeClr val="bg1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381000" y="11316597"/>
            <a:ext cx="12954000" cy="95160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/>
            <a:r>
              <a:rPr lang="fr-FR" sz="4400" baseline="30000" dirty="0" smtClean="0">
                <a:solidFill>
                  <a:srgbClr val="FFFFFF"/>
                </a:solidFill>
              </a:rPr>
              <a:t>Travelling </a:t>
            </a:r>
            <a:r>
              <a:rPr lang="fr-FR" sz="4400" baseline="30000" dirty="0" err="1" smtClean="0">
                <a:solidFill>
                  <a:srgbClr val="FFFFFF"/>
                </a:solidFill>
              </a:rPr>
              <a:t>outside</a:t>
            </a:r>
            <a:r>
              <a:rPr lang="fr-FR" sz="4400" baseline="30000" dirty="0" smtClean="0">
                <a:solidFill>
                  <a:srgbClr val="FFFFFF"/>
                </a:solidFill>
              </a:rPr>
              <a:t> the EU? </a:t>
            </a:r>
            <a:r>
              <a:rPr lang="fr-FR" sz="4400" baseline="30000" dirty="0" err="1" smtClean="0">
                <a:solidFill>
                  <a:srgbClr val="FFFFFF"/>
                </a:solidFill>
              </a:rPr>
              <a:t>Take</a:t>
            </a:r>
            <a:r>
              <a:rPr lang="fr-FR" sz="4400" baseline="30000" dirty="0" smtClean="0">
                <a:solidFill>
                  <a:srgbClr val="FFFFFF"/>
                </a:solidFill>
              </a:rPr>
              <a:t> </a:t>
            </a:r>
            <a:r>
              <a:rPr lang="fr-FR" sz="4400" baseline="30000" dirty="0" err="1" smtClean="0">
                <a:solidFill>
                  <a:srgbClr val="FFFFFF"/>
                </a:solidFill>
              </a:rPr>
              <a:t>pictures</a:t>
            </a:r>
            <a:r>
              <a:rPr lang="fr-FR" sz="4400" baseline="30000" dirty="0" smtClean="0">
                <a:solidFill>
                  <a:srgbClr val="FFFFFF"/>
                </a:solidFill>
              </a:rPr>
              <a:t> </a:t>
            </a:r>
            <a:r>
              <a:rPr lang="fr-FR" sz="4400" baseline="30000" dirty="0" smtClean="0">
                <a:solidFill>
                  <a:srgbClr val="FFFFFF"/>
                </a:solidFill>
              </a:rPr>
              <a:t>of </a:t>
            </a:r>
            <a:r>
              <a:rPr lang="fr-FR" sz="4400" baseline="30000" dirty="0" err="1" smtClean="0">
                <a:solidFill>
                  <a:srgbClr val="FFFFFF"/>
                </a:solidFill>
              </a:rPr>
              <a:t>your</a:t>
            </a:r>
            <a:r>
              <a:rPr lang="fr-FR" sz="4400" baseline="30000" dirty="0" smtClean="0">
                <a:solidFill>
                  <a:srgbClr val="FFFFFF"/>
                </a:solidFill>
              </a:rPr>
              <a:t> </a:t>
            </a:r>
            <a:r>
              <a:rPr lang="fr-FR" sz="4400" baseline="30000" dirty="0" err="1" smtClean="0">
                <a:solidFill>
                  <a:srgbClr val="FFFFFF"/>
                </a:solidFill>
              </a:rPr>
              <a:t>favourite</a:t>
            </a:r>
            <a:r>
              <a:rPr lang="fr-FR" sz="4400" baseline="30000" dirty="0" smtClean="0">
                <a:solidFill>
                  <a:srgbClr val="FFFFFF"/>
                </a:solidFill>
              </a:rPr>
              <a:t> plants, but </a:t>
            </a:r>
            <a:r>
              <a:rPr lang="fr-FR" sz="4400" baseline="30000" dirty="0" err="1" smtClean="0">
                <a:solidFill>
                  <a:srgbClr val="FFFFFF"/>
                </a:solidFill>
              </a:rPr>
              <a:t>don’t</a:t>
            </a:r>
            <a:r>
              <a:rPr lang="fr-FR" sz="4400" baseline="30000" dirty="0" smtClean="0">
                <a:solidFill>
                  <a:srgbClr val="FFFFFF"/>
                </a:solidFill>
              </a:rPr>
              <a:t> </a:t>
            </a:r>
            <a:r>
              <a:rPr lang="fr-FR" sz="4400" baseline="30000" dirty="0" err="1" smtClean="0">
                <a:solidFill>
                  <a:srgbClr val="FFFFFF"/>
                </a:solidFill>
              </a:rPr>
              <a:t>bring</a:t>
            </a:r>
            <a:r>
              <a:rPr lang="fr-FR" sz="4400" baseline="30000" dirty="0" smtClean="0">
                <a:solidFill>
                  <a:srgbClr val="FFFFFF"/>
                </a:solidFill>
              </a:rPr>
              <a:t> </a:t>
            </a:r>
            <a:r>
              <a:rPr lang="fr-FR" sz="4400" baseline="30000" dirty="0" err="1" smtClean="0">
                <a:solidFill>
                  <a:srgbClr val="FFFFFF"/>
                </a:solidFill>
              </a:rPr>
              <a:t>them</a:t>
            </a:r>
            <a:r>
              <a:rPr lang="fr-FR" sz="4400" baseline="30000" dirty="0" smtClean="0">
                <a:solidFill>
                  <a:srgbClr val="FFFFFF"/>
                </a:solidFill>
              </a:rPr>
              <a:t>  back </a:t>
            </a:r>
            <a:r>
              <a:rPr lang="fr-FR" sz="4400" baseline="30000" dirty="0" err="1" smtClean="0">
                <a:solidFill>
                  <a:srgbClr val="FFFFFF"/>
                </a:solidFill>
              </a:rPr>
              <a:t>with</a:t>
            </a:r>
            <a:r>
              <a:rPr lang="fr-FR" sz="4400" baseline="30000" dirty="0" smtClean="0">
                <a:solidFill>
                  <a:srgbClr val="FFFFFF"/>
                </a:solidFill>
              </a:rPr>
              <a:t> </a:t>
            </a:r>
            <a:r>
              <a:rPr lang="fr-FR" sz="4400" baseline="30000" dirty="0" err="1" smtClean="0">
                <a:solidFill>
                  <a:srgbClr val="FFFFFF"/>
                </a:solidFill>
              </a:rPr>
              <a:t>you</a:t>
            </a:r>
            <a:r>
              <a:rPr lang="fr-FR" sz="4400" baseline="30000" dirty="0" smtClean="0">
                <a:solidFill>
                  <a:srgbClr val="FFFFFF"/>
                </a:solidFill>
              </a:rPr>
              <a:t>. </a:t>
            </a:r>
            <a:r>
              <a:rPr lang="fr-FR" sz="4400" baseline="30000" dirty="0" err="1" smtClean="0">
                <a:solidFill>
                  <a:srgbClr val="FFFFFF"/>
                </a:solidFill>
              </a:rPr>
              <a:t>Prevent</a:t>
            </a:r>
            <a:r>
              <a:rPr lang="fr-FR" sz="4400" baseline="30000" dirty="0" smtClean="0">
                <a:solidFill>
                  <a:srgbClr val="FFFFFF"/>
                </a:solidFill>
              </a:rPr>
              <a:t> the </a:t>
            </a:r>
            <a:r>
              <a:rPr lang="fr-FR" sz="4400" baseline="30000" dirty="0" err="1" smtClean="0">
                <a:solidFill>
                  <a:srgbClr val="FFFFFF"/>
                </a:solidFill>
              </a:rPr>
              <a:t>spread</a:t>
            </a:r>
            <a:r>
              <a:rPr lang="fr-FR" sz="4400" baseline="30000" dirty="0" smtClean="0">
                <a:solidFill>
                  <a:srgbClr val="FFFFFF"/>
                </a:solidFill>
              </a:rPr>
              <a:t> of new </a:t>
            </a:r>
            <a:r>
              <a:rPr lang="fr-FR" sz="4400" baseline="30000" dirty="0" err="1" smtClean="0">
                <a:solidFill>
                  <a:srgbClr val="FFFFFF"/>
                </a:solidFill>
              </a:rPr>
              <a:t>pests</a:t>
            </a:r>
            <a:r>
              <a:rPr lang="fr-FR" sz="4400" baseline="30000" dirty="0" smtClean="0">
                <a:solidFill>
                  <a:srgbClr val="FFFFFF"/>
                </a:solidFill>
              </a:rPr>
              <a:t>!</a:t>
            </a:r>
            <a:endParaRPr lang="fr-FR" sz="4400" b="1" baseline="30000" dirty="0" smtClean="0">
              <a:solidFill>
                <a:srgbClr val="FFFFFF"/>
              </a:solidFill>
              <a:latin typeface="Verdana"/>
              <a:ea typeface="+mj-e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5" ma:contentTypeDescription="Create a new document." ma:contentTypeScope="" ma:versionID="445a8bc7f4745d558c9b7777d328e46f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7e4d4ebc3d1a17e15664f16c56026219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29455A1-706E-4518-9D7B-A56678E6FAD7}"/>
</file>

<file path=customXml/itemProps2.xml><?xml version="1.0" encoding="utf-8"?>
<ds:datastoreItem xmlns:ds="http://schemas.openxmlformats.org/officeDocument/2006/customXml" ds:itemID="{7A7AE151-7B18-4699-A2BB-550AD5F82520}"/>
</file>

<file path=customXml/itemProps3.xml><?xml version="1.0" encoding="utf-8"?>
<ds:datastoreItem xmlns:ds="http://schemas.openxmlformats.org/officeDocument/2006/customXml" ds:itemID="{1C848FF9-2DDF-4297-9E09-BD22B609BC1D}"/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36</Words>
  <Application>Microsoft Macintosh PowerPoint</Application>
  <PresentationFormat>Personnalisé</PresentationFormat>
  <Paragraphs>2</Paragraphs>
  <Slides>1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KEEP NATURE HEALTHY, don’t bring plants home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john</cp:lastModifiedBy>
  <cp:revision>35</cp:revision>
  <dcterms:created xsi:type="dcterms:W3CDTF">2023-07-25T13:09:41Z</dcterms:created>
  <dcterms:modified xsi:type="dcterms:W3CDTF">2023-07-25T13:58:12Z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